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65" r:id="rId4"/>
    <p:sldId id="266" r:id="rId5"/>
    <p:sldId id="26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8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9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2BE9-C6DD-481E-8D98-ABC0798C9CA1}" type="datetimeFigureOut">
              <a:rPr lang="ko-KR" altLang="en-US" smtClean="0"/>
              <a:t>2013-06-11</a:t>
            </a:fld>
            <a:endParaRPr lang="ko-KR" altLang="en-US" dirty="0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2BE9-C6DD-481E-8D98-ABC0798C9CA1}" type="datetimeFigureOut">
              <a:rPr lang="ko-KR" altLang="en-US" smtClean="0"/>
              <a:t>2013-06-11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2BE9-C6DD-481E-8D98-ABC0798C9CA1}" type="datetimeFigureOut">
              <a:rPr lang="ko-KR" altLang="en-US" smtClean="0"/>
              <a:t>2013-06-11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2BE9-C6DD-481E-8D98-ABC0798C9CA1}" type="datetimeFigureOut">
              <a:rPr lang="ko-KR" altLang="en-US" smtClean="0"/>
              <a:t>2013-06-11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2BE9-C6DD-481E-8D98-ABC0798C9CA1}" type="datetimeFigureOut">
              <a:rPr lang="ko-KR" altLang="en-US" smtClean="0"/>
              <a:t>2013-06-11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2BE9-C6DD-481E-8D98-ABC0798C9CA1}" type="datetimeFigureOut">
              <a:rPr lang="ko-KR" altLang="en-US" smtClean="0"/>
              <a:t>2013-06-11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2BE9-C6DD-481E-8D98-ABC0798C9CA1}" type="datetimeFigureOut">
              <a:rPr lang="ko-KR" altLang="en-US" smtClean="0"/>
              <a:t>2013-06-11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2BE9-C6DD-481E-8D98-ABC0798C9CA1}" type="datetimeFigureOut">
              <a:rPr lang="ko-KR" altLang="en-US" smtClean="0"/>
              <a:t>2013-06-11</a:t>
            </a:fld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2BE9-C6DD-481E-8D98-ABC0798C9CA1}" type="datetimeFigureOut">
              <a:rPr lang="ko-KR" altLang="en-US" smtClean="0"/>
              <a:t>2013-06-11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2BE9-C6DD-481E-8D98-ABC0798C9CA1}" type="datetimeFigureOut">
              <a:rPr lang="ko-KR" altLang="en-US" smtClean="0"/>
              <a:t>2013-06-11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dirty="0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29DE2BE9-C6DD-481E-8D98-ABC0798C9CA1}" type="datetimeFigureOut">
              <a:rPr lang="ko-KR" altLang="en-US" smtClean="0"/>
              <a:t>2013-06-11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자유형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9DE2BE9-C6DD-481E-8D98-ABC0798C9CA1}" type="datetimeFigureOut">
              <a:rPr lang="ko-KR" altLang="en-US" smtClean="0"/>
              <a:t>2013-06-11</a:t>
            </a:fld>
            <a:endParaRPr lang="ko-KR" altLang="en-US" dirty="0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838B54FA-9973-48A4-8280-E101C96846E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1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1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1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1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1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1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1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1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21389414">
            <a:off x="249509" y="521106"/>
            <a:ext cx="8587236" cy="254989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Bottom">
              <a:avLst/>
            </a:prstTxWarp>
            <a:spAutoFit/>
          </a:bodyPr>
          <a:lstStyle/>
          <a:p>
            <a:pPr algn="ctr"/>
            <a:r>
              <a:rPr lang="en-US" altLang="ko-KR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  <a:reflection blurRad="6350" stA="55000" endA="50" endPos="85000" dir="5400000" sy="-100000" algn="bl" rotWithShape="0"/>
                </a:effectLst>
              </a:rPr>
              <a:t>Cragene Rabbit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955562" y="4816316"/>
            <a:ext cx="3212739" cy="1569660"/>
            <a:chOff x="5955562" y="4816316"/>
            <a:chExt cx="3212739" cy="1569660"/>
          </a:xfrm>
        </p:grpSpPr>
        <p:sp>
          <p:nvSpPr>
            <p:cNvPr id="3" name="직사각형 2"/>
            <p:cNvSpPr/>
            <p:nvPr/>
          </p:nvSpPr>
          <p:spPr>
            <a:xfrm>
              <a:off x="6877034" y="4816316"/>
              <a:ext cx="226696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8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이름 </a:t>
              </a:r>
              <a:r>
                <a:rPr lang="en-US" altLang="ko-KR" sz="28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: </a:t>
              </a:r>
              <a:r>
                <a:rPr lang="ko-KR" altLang="en-US" sz="28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권창현</a:t>
              </a:r>
              <a:endParaRPr lang="en-US" altLang="ko-KR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171711" y="5339536"/>
              <a:ext cx="297228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8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학과 </a:t>
              </a:r>
              <a:r>
                <a:rPr lang="en-US" altLang="ko-KR" sz="28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: </a:t>
              </a:r>
              <a:r>
                <a:rPr lang="ko-KR" altLang="en-US" sz="28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게임공학과</a:t>
              </a:r>
              <a:endParaRPr lang="en-US" altLang="ko-KR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955562" y="5862756"/>
              <a:ext cx="321273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8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학번 </a:t>
              </a:r>
              <a:r>
                <a:rPr lang="en-US" altLang="ko-KR" sz="28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: 2012180004</a:t>
              </a:r>
              <a:endParaRPr lang="en-US" altLang="ko-KR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662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53" y="116632"/>
            <a:ext cx="4227839" cy="660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6016" y="122190"/>
            <a:ext cx="4227839" cy="660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56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327359" y="1556792"/>
            <a:ext cx="4901657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보라색 구름을 밟을 시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: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보라색 구름을 밟을 시 모든 흰색 구름들이 회색 구름으로 변합니다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10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초 동안 지속이 되며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10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초 이후 자동으로 풀리게 됩니다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53" y="116632"/>
            <a:ext cx="4227839" cy="660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36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343668" y="1865359"/>
            <a:ext cx="4901657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빨강색 구름을 밟을 시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: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빨강색 구름을 밟을 시 일종의 피버 모드처럼 약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500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점 이상의 점수를 발생 할 때 까지 구름을 밟지 않고 계속 올라가게 됩니다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53" y="116632"/>
            <a:ext cx="4227838" cy="660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61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4606405"/>
            <a:ext cx="917535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 latinLnBrk="0"/>
            <a:r>
              <a:rPr lang="ko-KR" altLang="en-US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감사합니다</a:t>
            </a:r>
            <a:r>
              <a:rPr lang="en-US" altLang="ko-KR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..!</a:t>
            </a:r>
            <a:endParaRPr lang="ko-KR" altLang="ko-KR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 rot="21389414">
            <a:off x="251439" y="527687"/>
            <a:ext cx="8802237" cy="254989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Bottom">
              <a:avLst/>
            </a:prstTxWarp>
            <a:spAutoFit/>
          </a:bodyPr>
          <a:lstStyle/>
          <a:p>
            <a:pPr algn="ctr"/>
            <a:r>
              <a:rPr lang="en-US" altLang="ko-KR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  <a:reflection blurRad="6350" stA="55000" endA="50" endPos="85000" dir="5400000" sy="-100000" algn="bl" rotWithShape="0"/>
                </a:effectLst>
              </a:rPr>
              <a:t>Cragene </a:t>
            </a:r>
            <a:r>
              <a:rPr lang="en-US" altLang="ko-KR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  <a:reflection blurRad="6350" stA="55000" endA="50" endPos="85000" dir="5400000" sy="-100000" algn="bl" rotWithShape="0"/>
                </a:effectLst>
              </a:rPr>
              <a:t>Rabbit</a:t>
            </a:r>
            <a:endParaRPr lang="en-US" altLang="ko-KR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94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90423" y="4077072"/>
            <a:ext cx="8784934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latinLnBrk="0"/>
            <a:r>
              <a:rPr lang="en-US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Crazy(</a:t>
            </a:r>
            <a:r>
              <a:rPr lang="ko-KR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미친</a:t>
            </a:r>
            <a:r>
              <a:rPr lang="en-US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)Gene(</a:t>
            </a:r>
            <a:r>
              <a:rPr lang="ko-KR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유전자</a:t>
            </a:r>
            <a:r>
              <a:rPr lang="en-US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)Rabbit(</a:t>
            </a:r>
            <a:r>
              <a:rPr lang="ko-KR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토끼</a:t>
            </a:r>
            <a:r>
              <a:rPr lang="en-US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)</a:t>
            </a:r>
            <a:r>
              <a:rPr lang="ko-KR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를 미친의 뜻을 가진 크레이지와 유전자의 뜻을 가진 진을 합쳐서</a:t>
            </a:r>
            <a:r>
              <a:rPr lang="en-US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Cragene Rabbit</a:t>
            </a:r>
            <a:r>
              <a:rPr lang="ko-KR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으로 이름을 </a:t>
            </a:r>
            <a:r>
              <a:rPr lang="ko-KR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정하였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습니다</a:t>
            </a:r>
            <a:r>
              <a:rPr lang="en-US" altLang="ko-KR" sz="2800" b="1" spc="5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  <a:endParaRPr lang="ko-KR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 rot="21389414">
            <a:off x="251439" y="527687"/>
            <a:ext cx="8802237" cy="254989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Bottom">
              <a:avLst/>
            </a:prstTxWarp>
            <a:spAutoFit/>
          </a:bodyPr>
          <a:lstStyle/>
          <a:p>
            <a:pPr algn="ctr"/>
            <a:r>
              <a:rPr lang="en-US" altLang="ko-KR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  <a:reflection blurRad="6350" stA="55000" endA="50" endPos="85000" dir="5400000" sy="-100000" algn="bl" rotWithShape="0"/>
                </a:effectLst>
              </a:rPr>
              <a:t>Cragene </a:t>
            </a:r>
            <a:r>
              <a:rPr lang="en-US" altLang="ko-KR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  <a:reflection blurRad="6350" stA="55000" endA="50" endPos="85000" dir="5400000" sy="-100000" algn="bl" rotWithShape="0"/>
                </a:effectLst>
              </a:rPr>
              <a:t>Rabbit !?</a:t>
            </a:r>
            <a:endParaRPr lang="en-US" altLang="ko-KR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098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343668" y="572698"/>
            <a:ext cx="4901657" cy="56938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구름이 생성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&amp;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내려오기</a:t>
            </a:r>
            <a:r>
              <a:rPr lang="en-US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: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구름은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[66][5]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배열로 만들어져 있으며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옆 사진과 배열에 데이터를 넣어서 구름을 표시해주는 방식을 사용하고 있습니다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또한 구름은 일정한 패턴을 가지지 않고 랜덤 하게 구름이 생성이 되어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플레이어 입장에서는 지겹지 않게 플레이를 할 수 있습니다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53" y="116633"/>
            <a:ext cx="4227838" cy="660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8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343668" y="788141"/>
            <a:ext cx="4901657" cy="52629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구름 거리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&amp;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토끼 최대 점프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: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토끼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캐릭터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)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는 점수에 따라 점프의 높이가 달라지며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그와 동시에 구름의 생성 거리도 점점 길어집니다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또한 옆 사진에서 보시면 보라색 줄이 그어져 있는 것처럼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토끼의 최대 점프를 제한하여</a:t>
            </a:r>
            <a:r>
              <a:rPr lang="en-US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화면 밖으로 나가지 않게 설정을 하였습니다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53" y="116633"/>
            <a:ext cx="4227838" cy="660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53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343668" y="1219028"/>
            <a:ext cx="4901657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뒤 배경이 비치게 만들기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: 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en-US" altLang="ko-KR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User32.lib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라이브러리 중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en-US" altLang="ko-KR" sz="2800" b="1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SetLayeredWindowAttributes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함수를 사용하면 프로그램 전체의 투명도를 조절 할 수 있으며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이를 이용하여 구름의 효과 등 을 제작하였습니다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</a:p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endParaRPr lang="en-US" altLang="ko-KR" sz="28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54" y="116633"/>
            <a:ext cx="4227836" cy="660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85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★텍스트자료\윈도우 프로그래밍\TermProject\이미지\시작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72"/>
            <a:ext cx="4176000" cy="660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283504" y="764704"/>
            <a:ext cx="4901657" cy="52629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처음 프로그램을 실행 시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: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Play, Multi-Play, Exit, Help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등의 메뉴로 나뉘어 지며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각각의 메뉴는 아래와 같이 분리되어 있습니다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Play =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게임 시작</a:t>
            </a:r>
            <a:endParaRPr lang="en-US" altLang="ko-KR" sz="28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Multi-Play = 2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명 이서 각각 플레이 후 점수 계산</a:t>
            </a:r>
            <a:endParaRPr lang="en-US" altLang="ko-KR" sz="28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Exit =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종료</a:t>
            </a:r>
            <a:endParaRPr lang="en-US" altLang="ko-KR" sz="28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Help =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도움말</a:t>
            </a:r>
            <a:endParaRPr lang="en-US" altLang="ko-KR" sz="28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320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312226" y="2296246"/>
            <a:ext cx="4901657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게임 진행 시 구름 종류 설명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: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총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6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가지의 구름이 있으며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각각의 구름 마다 발동되는 효과가 다르게 나타난다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2051" name="Picture 3" descr="D:\★텍스트자료\윈도우 프로그래밍\TermProject\이미지\구름설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" y="116632"/>
            <a:ext cx="4227840" cy="66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07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318393" y="2204864"/>
            <a:ext cx="4901657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검정색 구름을 밟을 시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: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검정색구름을 밟을 시 프로그램 전체가 투명하게 되어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게임 플레이를 약간 힘들게 만듭니다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3075" name="Picture 3" descr="D:\★텍스트자료\윈도우 프로그래밍\TermProject\이미지\투명 게임진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3" y="116632"/>
            <a:ext cx="4227840" cy="66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15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318393" y="1219029"/>
            <a:ext cx="4901657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회색 구름을 밟을 시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: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회색구름을 밟을 시 가운데의 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3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개의 구름처럼 투명한 구름으로 변하며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해당 구름은 밟을 수 가 없게 됩니다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</a:p>
          <a:p>
            <a:pPr lvl="0" latinLnBrk="0"/>
            <a:endParaRPr lang="en-US" altLang="ko-KR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0" latinLnBrk="0"/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흰색구름을 밟을 시 회색구름이 되며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ko-KR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회색구름을 밟을 시 투명 구름이 됩니다</a:t>
            </a:r>
            <a:r>
              <a:rPr lang="en-US" altLang="ko-KR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53" y="116632"/>
            <a:ext cx="4227839" cy="66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39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크닉">
  <a:themeElements>
    <a:clrScheme name="테크닉">
      <a:dk1>
        <a:sysClr val="windowText" lastClr="565656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테크닉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테크닉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419</TotalTime>
  <Words>347</Words>
  <Application>Microsoft Office PowerPoint</Application>
  <PresentationFormat>화면 슬라이드 쇼(4:3)</PresentationFormat>
  <Paragraphs>49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테크닉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EZCY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HackerChang</dc:creator>
  <cp:lastModifiedBy>HackerChang</cp:lastModifiedBy>
  <cp:revision>56</cp:revision>
  <dcterms:created xsi:type="dcterms:W3CDTF">2013-05-14T13:33:48Z</dcterms:created>
  <dcterms:modified xsi:type="dcterms:W3CDTF">2013-06-11T11:58:43Z</dcterms:modified>
</cp:coreProperties>
</file>